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4" r:id="rId7"/>
    <p:sldId id="265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0E92-9311-4495-9B66-0638889FA36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A5237-7618-41B5-9CD0-D02615EF4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699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0E92-9311-4495-9B66-0638889FA36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A5237-7618-41B5-9CD0-D02615EF4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87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0E92-9311-4495-9B66-0638889FA36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A5237-7618-41B5-9CD0-D02615EF4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046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0E92-9311-4495-9B66-0638889FA36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A5237-7618-41B5-9CD0-D02615EF4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674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0E92-9311-4495-9B66-0638889FA36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A5237-7618-41B5-9CD0-D02615EF4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604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0E92-9311-4495-9B66-0638889FA36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A5237-7618-41B5-9CD0-D02615EF4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608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0E92-9311-4495-9B66-0638889FA36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A5237-7618-41B5-9CD0-D02615EF4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59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0E92-9311-4495-9B66-0638889FA36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A5237-7618-41B5-9CD0-D02615EF4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382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0E92-9311-4495-9B66-0638889FA36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A5237-7618-41B5-9CD0-D02615EF4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061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0E92-9311-4495-9B66-0638889FA36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A5237-7618-41B5-9CD0-D02615EF4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07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50E92-9311-4495-9B66-0638889FA36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A5237-7618-41B5-9CD0-D02615EF4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839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50E92-9311-4495-9B66-0638889FA367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A5237-7618-41B5-9CD0-D02615EF45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778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48157"/>
            <a:ext cx="9144000" cy="925790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Всероссийский конкурс </a:t>
            </a:r>
            <a:b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«Лучшая школьная столовая»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377516"/>
            <a:ext cx="9144000" cy="1655762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Приготовление горячего завтрака </a:t>
            </a:r>
          </a:p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поварами школьной столовой</a:t>
            </a:r>
          </a:p>
          <a:p>
            <a:r>
              <a: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 «</a:t>
            </a:r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Гимназия </a:t>
            </a:r>
            <a:r>
              <a: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№21»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18639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709" y="7807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Меню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3618" y="2026371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Каша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вязкая молочная из пшенной крупы с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маслом;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Напиток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замороженной черной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смородины;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Хлеб;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Плоды свежие (яблоки).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3094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2173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 чего начинается утро поваров?</a:t>
            </a:r>
            <a:b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Конечно же с чистой посуды!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2047298"/>
            <a:ext cx="5801784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06756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3147" y="4667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Каша вязкая молочная из пшенной крупы с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маслом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3" y="1311564"/>
            <a:ext cx="3545637" cy="2659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14" y="3778704"/>
            <a:ext cx="3208097" cy="2406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097" y="1574630"/>
            <a:ext cx="3216662" cy="2412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722" y="3778705"/>
            <a:ext cx="3208097" cy="2406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6408892" y="2260300"/>
            <a:ext cx="506561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dirty="0" smtClean="0">
                <a:solidFill>
                  <a:srgbClr val="FF0000"/>
                </a:solidFill>
              </a:rPr>
              <a:t>Перед </a:t>
            </a:r>
            <a:r>
              <a:rPr lang="ru-RU" dirty="0">
                <a:solidFill>
                  <a:srgbClr val="FF0000"/>
                </a:solidFill>
              </a:rPr>
              <a:t>варкой крупу перебирают (обязательно), промывают теплой водой, а затем горячей водой (5-7 раз). В кипящее молоко вводят соль, засыпают промытую крупу и </a:t>
            </a:r>
            <a:r>
              <a:rPr lang="ru-RU" dirty="0" smtClean="0">
                <a:solidFill>
                  <a:srgbClr val="FF0000"/>
                </a:solidFill>
              </a:rPr>
              <a:t>варят. Затем </a:t>
            </a:r>
            <a:r>
              <a:rPr lang="ru-RU" dirty="0">
                <a:solidFill>
                  <a:srgbClr val="FF0000"/>
                </a:solidFill>
              </a:rPr>
              <a:t>в кашу вводят сахар и упаривают до готовности на водяной бане в </a:t>
            </a:r>
            <a:r>
              <a:rPr lang="ru-RU" dirty="0" smtClean="0">
                <a:solidFill>
                  <a:srgbClr val="FF0000"/>
                </a:solidFill>
              </a:rPr>
              <a:t>течение. Закладку </a:t>
            </a:r>
            <a:r>
              <a:rPr lang="ru-RU" dirty="0">
                <a:solidFill>
                  <a:srgbClr val="FF0000"/>
                </a:solidFill>
              </a:rPr>
              <a:t>растопленного сливочного масла производят непосредственно при отпуске или сливочное масло можно добавлять в конце варки. </a:t>
            </a:r>
          </a:p>
        </p:txBody>
      </p:sp>
    </p:spTree>
    <p:extLst>
      <p:ext uri="{BB962C8B-B14F-4D97-AF65-F5344CB8AC3E}">
        <p14:creationId xmlns:p14="http://schemas.microsoft.com/office/powerpoint/2010/main" val="3870822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837" y="21083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Напиток </a:t>
            </a:r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из </a:t>
            </a:r>
            <a:r>
              <a:rPr lang="ru-RU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замороженной черной смородины</a:t>
            </a:r>
            <a:endParaRPr lang="ru-RU" sz="4000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74" y="1536396"/>
            <a:ext cx="3441677" cy="2581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637" y="3966133"/>
            <a:ext cx="3573318" cy="2679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814" y="4027010"/>
            <a:ext cx="3410982" cy="2558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895273" y="218153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    </a:t>
            </a:r>
            <a:r>
              <a:rPr lang="ru-RU" dirty="0" smtClean="0">
                <a:solidFill>
                  <a:srgbClr val="FF0000"/>
                </a:solidFill>
              </a:rPr>
              <a:t>Замороженные ягоды </a:t>
            </a:r>
            <a:r>
              <a:rPr lang="ru-RU" dirty="0">
                <a:solidFill>
                  <a:srgbClr val="FF0000"/>
                </a:solidFill>
              </a:rPr>
              <a:t>перебирают, </a:t>
            </a:r>
            <a:r>
              <a:rPr lang="ru-RU" dirty="0" smtClean="0">
                <a:solidFill>
                  <a:srgbClr val="FF0000"/>
                </a:solidFill>
              </a:rPr>
              <a:t>промывают</a:t>
            </a:r>
            <a:r>
              <a:rPr lang="ru-RU" dirty="0">
                <a:solidFill>
                  <a:srgbClr val="FF0000"/>
                </a:solidFill>
              </a:rPr>
              <a:t>. Подготовленные </a:t>
            </a:r>
            <a:r>
              <a:rPr lang="ru-RU" dirty="0" smtClean="0">
                <a:solidFill>
                  <a:srgbClr val="FF0000"/>
                </a:solidFill>
              </a:rPr>
              <a:t>ягоды заливают </a:t>
            </a:r>
            <a:r>
              <a:rPr lang="ru-RU" dirty="0">
                <a:solidFill>
                  <a:srgbClr val="FF0000"/>
                </a:solidFill>
              </a:rPr>
              <a:t>горячей </a:t>
            </a:r>
            <a:r>
              <a:rPr lang="ru-RU" dirty="0" smtClean="0">
                <a:solidFill>
                  <a:srgbClr val="FF0000"/>
                </a:solidFill>
              </a:rPr>
              <a:t>водой,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нагревают </a:t>
            </a:r>
            <a:r>
              <a:rPr lang="ru-RU" dirty="0">
                <a:solidFill>
                  <a:srgbClr val="FF0000"/>
                </a:solidFill>
              </a:rPr>
              <a:t>до кипения, всыпают сахар и варят до готовности. </a:t>
            </a:r>
          </a:p>
        </p:txBody>
      </p:sp>
    </p:spTree>
    <p:extLst>
      <p:ext uri="{BB962C8B-B14F-4D97-AF65-F5344CB8AC3E}">
        <p14:creationId xmlns:p14="http://schemas.microsoft.com/office/powerpoint/2010/main" val="1744561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379" y="767734"/>
            <a:ext cx="4655931" cy="3491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35" y="2358712"/>
            <a:ext cx="5069256" cy="3801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7239000" y="3960796"/>
            <a:ext cx="2616199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Хлеб</a:t>
            </a:r>
            <a:endParaRPr lang="ru-RU" sz="40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49144" y="1650826"/>
            <a:ext cx="18269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Яблоки</a:t>
            </a:r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5050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91217" y="2761784"/>
            <a:ext cx="7248939" cy="1325563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Приятного аппетита!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27906"/>
            <a:ext cx="3212043" cy="5111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601817" y="3101698"/>
            <a:ext cx="724893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11492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149</Words>
  <Application>Microsoft Office PowerPoint</Application>
  <PresentationFormat>Произвольный</PresentationFormat>
  <Paragraphs>18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Всероссийский конкурс  «Лучшая школьная столовая»</vt:lpstr>
      <vt:lpstr>Меню</vt:lpstr>
      <vt:lpstr>С чего начинается утро поваров? Конечно же с чистой посуды!</vt:lpstr>
      <vt:lpstr>Каша вязкая молочная из пшенной крупы с маслом </vt:lpstr>
      <vt:lpstr>Напиток  из замороженной черной смородины</vt:lpstr>
      <vt:lpstr>Хлеб</vt:lpstr>
      <vt:lpstr>Приятного аппетита!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Всероссийский конкурс  «Лучшая школьная столовая»</dc:title>
  <dc:creator>Gim21_N3</dc:creator>
  <cp:lastModifiedBy>Gim21 NV</cp:lastModifiedBy>
  <cp:revision>10</cp:revision>
  <dcterms:created xsi:type="dcterms:W3CDTF">2023-04-11T08:52:10Z</dcterms:created>
  <dcterms:modified xsi:type="dcterms:W3CDTF">2023-04-11T11:57:17Z</dcterms:modified>
</cp:coreProperties>
</file>